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3"/>
  </p:notesMasterIdLst>
  <p:sldIdLst>
    <p:sldId id="379" r:id="rId3"/>
    <p:sldId id="256" r:id="rId4"/>
    <p:sldId id="257" r:id="rId5"/>
    <p:sldId id="259" r:id="rId6"/>
    <p:sldId id="34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4" r:id="rId29"/>
    <p:sldId id="281" r:id="rId30"/>
    <p:sldId id="282" r:id="rId31"/>
    <p:sldId id="316" r:id="rId32"/>
    <p:sldId id="341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58" r:id="rId42"/>
    <p:sldId id="319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39" r:id="rId58"/>
    <p:sldId id="389" r:id="rId59"/>
    <p:sldId id="390" r:id="rId60"/>
    <p:sldId id="326" r:id="rId61"/>
    <p:sldId id="357" r:id="rId62"/>
    <p:sldId id="337" r:id="rId63"/>
    <p:sldId id="299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15" r:id="rId73"/>
    <p:sldId id="320" r:id="rId74"/>
    <p:sldId id="309" r:id="rId75"/>
    <p:sldId id="310" r:id="rId76"/>
    <p:sldId id="323" r:id="rId77"/>
    <p:sldId id="311" r:id="rId78"/>
    <p:sldId id="312" r:id="rId79"/>
    <p:sldId id="313" r:id="rId80"/>
    <p:sldId id="314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88" d="100"/>
          <a:sy n="88" d="100"/>
        </p:scale>
        <p:origin x="9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0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  <a:p>
            <a:endParaRPr lang="en-US" dirty="0"/>
          </a:p>
          <a:p>
            <a:r>
              <a:rPr lang="en-US" dirty="0"/>
              <a:t>(This is why that last query in the 3-column pivot acted bizarre and gave us this format of output. What we wanted was a “lookup,” which we’ll discuss later.)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  <a:p>
            <a:endParaRPr lang="en-US" dirty="0"/>
          </a:p>
          <a:p>
            <a:r>
              <a:rPr lang="en-US" dirty="0"/>
              <a:t>(This is why that last query in the 3-column pivot acted bizarre and gave us this format of output. What we wanted was a “lookup,” which we’ll discuss later.)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statement, in managing lookups.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  <a:p>
            <a:endParaRPr lang="en-US" dirty="0"/>
          </a:p>
          <a:p>
            <a:r>
              <a:rPr lang="en-US" dirty="0"/>
              <a:t>For instance, Louisville played Kentucky in a game of </a:t>
            </a:r>
            <a:r>
              <a:rPr lang="en-US" dirty="0" err="1"/>
              <a:t>sportsball</a:t>
            </a:r>
            <a:r>
              <a:rPr lang="en-US" dirty="0"/>
              <a:t> last night.  I have the teams, players, and points each participant contributed.</a:t>
            </a:r>
          </a:p>
          <a:p>
            <a:r>
              <a:rPr lang="en-US" dirty="0"/>
              <a:t>I want to build a pivot table of the most points contributed by each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emf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99.png"/><Relationship Id="rId5" Type="http://schemas.openxmlformats.org/officeDocument/2006/relationships/image" Target="../media/image64.png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95.png"/><Relationship Id="rId4" Type="http://schemas.openxmlformats.org/officeDocument/2006/relationships/image" Target="../media/image100.png"/><Relationship Id="rId9" Type="http://schemas.openxmlformats.org/officeDocument/2006/relationships/image" Target="../media/image101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10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06.jpe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1" y="1674256"/>
            <a:ext cx="87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values, even a list of one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32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T-SQL </a:t>
            </a:r>
            <a:r>
              <a:rPr lang="en-US" sz="2800" b="1" dirty="0"/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b="1" dirty="0"/>
              <a:t>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5975144" y="175285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19D2F-E72B-495C-A23A-F9BC9C3136B6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4" descr="GitHub Logo, symbol, meaning, history, PNG, brand">
            <a:extLst>
              <a:ext uri="{FF2B5EF4-FFF2-40B4-BE49-F238E27FC236}">
                <a16:creationId xmlns:a16="http://schemas.microsoft.com/office/drawing/2014/main" id="{A6D76E33-B567-409C-B07C-8D1BA646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2-column PIVOT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7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1340553" y="3651512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68" y="0"/>
            <a:ext cx="7348427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2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90" y="5008378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86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F60EA-2A33-62D4-1ADB-E2BC1743AD25}"/>
              </a:ext>
            </a:extLst>
          </p:cNvPr>
          <p:cNvGrpSpPr/>
          <p:nvPr/>
        </p:nvGrpSpPr>
        <p:grpSpPr>
          <a:xfrm>
            <a:off x="9476313" y="5625288"/>
            <a:ext cx="1855966" cy="690451"/>
            <a:chOff x="9476313" y="5625288"/>
            <a:chExt cx="1855966" cy="69045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0097DC9-DCF9-4C85-02CB-0CF4537A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371" y="5646554"/>
              <a:ext cx="1819275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D9E33-4C06-9BD4-936D-CB745A9A078F}"/>
                </a:ext>
              </a:extLst>
            </p:cNvPr>
            <p:cNvSpPr/>
            <p:nvPr/>
          </p:nvSpPr>
          <p:spPr>
            <a:xfrm>
              <a:off x="9476313" y="5625288"/>
              <a:ext cx="1855966" cy="69045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3-column PIVOT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92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never grow, or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FAST_FORWARD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ORDER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STUFF + FOR XML (SQL 2005+)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Dynamic PIVOT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A53123-DF66-4410-BC23-37E4AE74F0FE}"/>
              </a:ext>
            </a:extLst>
          </p:cNvPr>
          <p:cNvSpPr/>
          <p:nvPr/>
        </p:nvSpPr>
        <p:spPr>
          <a:xfrm>
            <a:off x="8969829" y="5007429"/>
            <a:ext cx="756202" cy="129469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60A17-58E1-4BF7-9C9A-6C10D55EFC92}"/>
              </a:ext>
            </a:extLst>
          </p:cNvPr>
          <p:cNvSpPr/>
          <p:nvPr/>
        </p:nvSpPr>
        <p:spPr>
          <a:xfrm>
            <a:off x="6202755" y="1409701"/>
            <a:ext cx="725579" cy="28329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352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599" y="1993553"/>
            <a:ext cx="3396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599" y="1993553"/>
            <a:ext cx="34097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4"/>
            <a:ext cx="3356417" cy="212365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t's Something | Know Your Meme">
            <a:extLst>
              <a:ext uri="{FF2B5EF4-FFF2-40B4-BE49-F238E27FC236}">
                <a16:creationId xmlns:a16="http://schemas.microsoft.com/office/drawing/2014/main" id="{38D11CDC-604C-4A1C-B180-CB38F112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73" y="4697619"/>
            <a:ext cx="2158525" cy="17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(on your own time)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 lookups</a:t>
            </a:r>
          </a:p>
        </p:txBody>
      </p:sp>
    </p:spTree>
    <p:extLst>
      <p:ext uri="{BB962C8B-B14F-4D97-AF65-F5344CB8AC3E}">
        <p14:creationId xmlns:p14="http://schemas.microsoft.com/office/powerpoint/2010/main" val="1348208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(Louisville, KY)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 operator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/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/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/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/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/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/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/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3363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646586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13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6" y="2434837"/>
            <a:ext cx="4674667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u.ID,</a:t>
            </a:r>
            <a:r>
              <a:rPr lang="en-US" sz="10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x.PropertyName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0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x.PropertyValue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51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x.PropertyValue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</a:t>
            </a:r>
            <a:r>
              <a:rPr lang="en-US" sz="2400" i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  <a:endParaRPr lang="en-US" sz="2400" i="1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0E7A71-CC46-43A5-B7F9-837DB66FE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75" y="3415417"/>
            <a:ext cx="1238423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30186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/>
                        <a:t>MAZSQLWPS001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53347"/>
              </p:ext>
            </p:extLst>
          </p:nvPr>
        </p:nvGraphicFramePr>
        <p:xfrm>
          <a:off x="1397246" y="1054028"/>
          <a:ext cx="3944882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Multi-UNPIVOT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7779657" cy="452596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data-themed “pivot”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endParaRPr lang="en-US" sz="2400" baseline="30000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CE2DD9-4412-4E98-8D92-B5040CCBBCA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67EB5-1BB5-4581-A448-971A0B2EC4AB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2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59D9E2F5-6C7D-4A7C-9BEB-F5CB2753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itHub Logo, symbol, meaning, history, PNG, brand">
            <a:extLst>
              <a:ext uri="{FF2B5EF4-FFF2-40B4-BE49-F238E27FC236}">
                <a16:creationId xmlns:a16="http://schemas.microsoft.com/office/drawing/2014/main" id="{3D5362B6-5753-4D00-BB27-090009C4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80CF99-7C38-4F60-85D6-6142F2274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A6F6D8-99D2-4D71-B110-CAB4B023E03D}"/>
              </a:ext>
            </a:extLst>
          </p:cNvPr>
          <p:cNvSpPr txBox="1"/>
          <p:nvPr/>
        </p:nvSpPr>
        <p:spPr>
          <a:xfrm>
            <a:off x="3426741" y="1020663"/>
            <a:ext cx="644236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(Louisville, KY)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BC7F0B-018A-4997-BC58-C498DCBE0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8DC6FC-BC06-42FC-9030-F09C39F00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T-SQL PIVOT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13804</TotalTime>
  <Words>7964</Words>
  <Application>Microsoft Office PowerPoint</Application>
  <PresentationFormat>Widescreen</PresentationFormat>
  <Paragraphs>1499</Paragraphs>
  <Slides>80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</vt:lpstr>
      <vt:lpstr>How a 3-column PIVOT works…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Demo (on your own time)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88</cp:revision>
  <dcterms:created xsi:type="dcterms:W3CDTF">2024-01-27T18:54:49Z</dcterms:created>
  <dcterms:modified xsi:type="dcterms:W3CDTF">2025-05-17T14:02:27Z</dcterms:modified>
</cp:coreProperties>
</file>